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Tijdelijke aanduiding voor afbeelding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owerpoint afbeelding De ontdekking van Joepiter.jpg" descr="Powerpoint afbeelding De ontdekking van Joepi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Voeg hier je titel toe!</a:t>
            </a:r>
          </a:p>
        </p:txBody>
      </p:sp>
      <p:sp>
        <p:nvSpPr>
          <p:cNvPr id="96" name="Tekstvak 5"/>
          <p:cNvSpPr txBox="1"/>
          <p:nvPr/>
        </p:nvSpPr>
        <p:spPr>
          <a:xfrm>
            <a:off x="3600440" y="2290061"/>
            <a:ext cx="69512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Voeg hier je tekst toe!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owerpoint afbeelding De ontdekking van Joepiter.jpg" descr="Powerpoint afbeelding De ontdekking van Joepi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pic>
        <p:nvPicPr>
          <p:cNvPr id="100" name="Afbeelding 12" descr="Afbeelding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15531" y="1966816"/>
            <a:ext cx="2440090" cy="3253452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Tekstvak 13"/>
          <p:cNvSpPr txBox="1"/>
          <p:nvPr/>
        </p:nvSpPr>
        <p:spPr>
          <a:xfrm>
            <a:off x="1628884" y="5369236"/>
            <a:ext cx="2013383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Foto Jozua Douglas</a:t>
            </a:r>
          </a:p>
        </p:txBody>
      </p:sp>
      <p:pic>
        <p:nvPicPr>
          <p:cNvPr id="102" name="DOUGLAS_Joepiter_3D (1).png" descr="DOUGLAS_Joepiter_3D (1)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0640" y="1781097"/>
            <a:ext cx="5164958" cy="3873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owerpoint afbeelding De ontdekking van Joepiter.jpg" descr="Powerpoint afbeelding De ontdekking van Joepi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sp>
        <p:nvSpPr>
          <p:cNvPr id="106" name="Tekstvak 10"/>
          <p:cNvSpPr txBox="1"/>
          <p:nvPr/>
        </p:nvSpPr>
        <p:spPr>
          <a:xfrm>
            <a:off x="2810769" y="5433348"/>
            <a:ext cx="436301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Raf en Solar</a:t>
            </a:r>
          </a:p>
        </p:txBody>
      </p:sp>
      <p:pic>
        <p:nvPicPr>
          <p:cNvPr id="107" name="kinderen.png" descr="kindere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580" y="1725766"/>
            <a:ext cx="5238269" cy="4167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Camerabot.png" descr="Camerabo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06620" y="1805228"/>
            <a:ext cx="2603910" cy="2631196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Tekstvak 10"/>
          <p:cNvSpPr txBox="1"/>
          <p:nvPr/>
        </p:nvSpPr>
        <p:spPr>
          <a:xfrm>
            <a:off x="6720388" y="4117824"/>
            <a:ext cx="436301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Camerabot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owerpoint afbeelding De ontdekking van Joepiter.jpg" descr="Powerpoint afbeelding De ontdekking van Joepi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pic>
        <p:nvPicPr>
          <p:cNvPr id="113" name="pii.png" descr="pii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7447" y="1686010"/>
            <a:ext cx="3378850" cy="406984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ekstvak 10"/>
          <p:cNvSpPr txBox="1"/>
          <p:nvPr/>
        </p:nvSpPr>
        <p:spPr>
          <a:xfrm>
            <a:off x="2810769" y="5433348"/>
            <a:ext cx="436301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Pii</a:t>
            </a:r>
          </a:p>
        </p:txBody>
      </p:sp>
      <p:pic>
        <p:nvPicPr>
          <p:cNvPr id="115" name="stad.png" descr="sta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93123" y="1700591"/>
            <a:ext cx="3937758" cy="3456818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Tekstvak 10"/>
          <p:cNvSpPr txBox="1"/>
          <p:nvPr/>
        </p:nvSpPr>
        <p:spPr>
          <a:xfrm>
            <a:off x="5171010" y="4876485"/>
            <a:ext cx="436301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Jottum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owerpoint afbeelding De ontdekking van Joepiter.jpg" descr="Powerpoint afbeelding De ontdekking van Joepite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/>
          <a:p>
            <a:pPr algn="ctr">
              <a:defRPr sz="3200"/>
            </a:pPr>
            <a:r>
              <a:t>Vind je De ontdekking van Joepiter leuk? </a:t>
            </a:r>
            <a:br/>
            <a:r>
              <a:t>Dan vind je deze boeken ook leuk!</a:t>
            </a:r>
          </a:p>
        </p:txBody>
      </p:sp>
      <p:pic>
        <p:nvPicPr>
          <p:cNvPr id="120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230" y="2047746"/>
            <a:ext cx="1174578" cy="180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Afbeelding 6" descr="Afbeelding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57385" y="2043259"/>
            <a:ext cx="1181351" cy="180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Afbeelding 9" descr="Afbeelding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46313" y="2054005"/>
            <a:ext cx="1181350" cy="180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Afbeelding 11" descr="Afbeelding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35240" y="2043259"/>
            <a:ext cx="1168576" cy="180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Afbeelding 13" descr="Afbeelding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24168" y="2041487"/>
            <a:ext cx="1174578" cy="1805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Afbeelding 15" descr="Afbeelding 1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19097" y="2054685"/>
            <a:ext cx="1174579" cy="179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Afbeelding 17" descr="Afbeelding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73781" y="4098949"/>
            <a:ext cx="1174578" cy="18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Afbeelding 19" descr="Afbeelding 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268803" y="4111391"/>
            <a:ext cx="1158516" cy="179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Bureau Speurneus 2 De junglebende cover voorplat omslag vs2.jpg" descr="Bureau Speurneus 2 De junglebende cover voorplat omslag vs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840270" y="4091925"/>
            <a:ext cx="1158516" cy="1776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boekenmaffia_omslag_def.jpg" descr="boekenmaffia_omslag_def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47762" y="4078582"/>
            <a:ext cx="1174578" cy="180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Bureau Speurneus en het eilandmysterie Jozua Douglas-web.jpeg" descr="Bureau Speurneus en het eilandmysterie Jozua Douglas-web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124168" y="4084834"/>
            <a:ext cx="1158516" cy="1791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De vreselijke tweeling en de woeste motorbende omslag-web.jpeg" descr="De vreselijke tweeling en de woeste motorbende omslag-web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414544" y="4072578"/>
            <a:ext cx="1170226" cy="179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De haardief Cover.jpg" descr="De haardief Cover.jp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698148" y="2044357"/>
            <a:ext cx="1191700" cy="18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Douglas_Professor Prank_voorplat_300dpi.jpg" descr="Douglas_Professor Prank_voorplat_300dpi.jp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006626" y="2042299"/>
            <a:ext cx="1191700" cy="1823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