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30" name="Hoofdtekst - niveau één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9" name="Hoofdtekst - niveau één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8" name="Hoofdtekst - niveau één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73" name="Hoofdtekst - niveau één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83" name="Tijdelijke aanduiding voor afbeelding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Hoofdtekst - niveau één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image" Target="../media/image13.jpeg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2" Type="http://schemas.openxmlformats.org/officeDocument/2006/relationships/image" Target="../media/image16.jpeg"/><Relationship Id="rId13" Type="http://schemas.openxmlformats.org/officeDocument/2006/relationships/image" Target="../media/image17.jpeg"/><Relationship Id="rId14" Type="http://schemas.openxmlformats.org/officeDocument/2006/relationships/image" Target="../media/image1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owerpoint afbeelding Ridder Rik en Wout.jpg" descr="Powerpoint afbeelding Ridder Rik en Wou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Voeg hier je titel toe!</a:t>
            </a:r>
          </a:p>
        </p:txBody>
      </p:sp>
      <p:sp>
        <p:nvSpPr>
          <p:cNvPr id="96" name="Tekstvak 5"/>
          <p:cNvSpPr txBox="1"/>
          <p:nvPr/>
        </p:nvSpPr>
        <p:spPr>
          <a:xfrm>
            <a:off x="3600439" y="2290061"/>
            <a:ext cx="6951293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Voeg hier je tekst toe!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owerpoint afbeelding Ridder Rik en Wout.jpg" descr="Powerpoint afbeelding Ridder Rik en Wou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pic>
        <p:nvPicPr>
          <p:cNvPr id="100" name="Ridder Rik.png" descr="Ridder Ri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4117" y="1767161"/>
            <a:ext cx="4818648" cy="4109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Kasteel ridder Rik en Wout.jpg" descr="Kasteel ridder Rik en Wout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26328" y="1909999"/>
            <a:ext cx="3441123" cy="2826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owerpoint afbeelding Ridder Rik en Wout.jpg" descr="Powerpoint afbeelding Ridder Rik en Wou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sp>
        <p:nvSpPr>
          <p:cNvPr id="105" name="Tekstvak 5"/>
          <p:cNvSpPr txBox="1"/>
          <p:nvPr/>
        </p:nvSpPr>
        <p:spPr>
          <a:xfrm>
            <a:off x="3600439" y="2290061"/>
            <a:ext cx="6951293" cy="33308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106" name="Het grote boek van ridder Rik en Wout.jpg" descr="Het grote boek van ridder Rik en Wou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9216" y="2021534"/>
            <a:ext cx="2564911" cy="3419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Wout en Rik Het beest van Boebalim cover.jpg" descr="Wout en Rik Het beest van Boebalim cove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48271" y="2022856"/>
            <a:ext cx="1420385" cy="206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De broers grombek cover.jpg" descr="De broers grombek cove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35536" y="2022856"/>
            <a:ext cx="1406026" cy="2062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9" name="Cover reuzentrol.jpg" descr="Cover reuzentrol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61007" y="2019478"/>
            <a:ext cx="1420384" cy="20693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owerpoint afbeelding Ridder Rik en Wout.jpg" descr="Powerpoint afbeelding Ridder Rik en Wou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sp>
        <p:nvSpPr>
          <p:cNvPr id="113" name="Tekstvak 5"/>
          <p:cNvSpPr txBox="1"/>
          <p:nvPr/>
        </p:nvSpPr>
        <p:spPr>
          <a:xfrm>
            <a:off x="3600439" y="2290061"/>
            <a:ext cx="6951293" cy="33308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114" name="Het beest van Boebalim.png" descr="Het beest van Boebali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91667" y="1934979"/>
            <a:ext cx="2677557" cy="3833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Reuzentrol.png" descr="Reuzentro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9982" y="1896581"/>
            <a:ext cx="3817206" cy="40509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owerpoint afbeelding Ridder Rik en Wout.jpg" descr="Powerpoint afbeelding Ridder Rik en Wou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sp>
        <p:nvSpPr>
          <p:cNvPr id="119" name="Tekstvak 5"/>
          <p:cNvSpPr txBox="1"/>
          <p:nvPr/>
        </p:nvSpPr>
        <p:spPr>
          <a:xfrm>
            <a:off x="3600439" y="2290061"/>
            <a:ext cx="6951293" cy="33308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120" name="De broers grombek.png" descr="De broers grombe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92591" y="1615880"/>
            <a:ext cx="3534027" cy="4333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De Broers Grombek 2.png" descr="De Broers Grombek 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22015" y="1629060"/>
            <a:ext cx="3811968" cy="31451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owerpoint afbeelding Ridder Rik en Wout.jpg" descr="Powerpoint afbeelding Ridder Rik en Wou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handige plaatjes</a:t>
            </a:r>
          </a:p>
        </p:txBody>
      </p:sp>
      <p:sp>
        <p:nvSpPr>
          <p:cNvPr id="125" name="Tekstvak 5"/>
          <p:cNvSpPr txBox="1"/>
          <p:nvPr/>
        </p:nvSpPr>
        <p:spPr>
          <a:xfrm>
            <a:off x="3600439" y="2290061"/>
            <a:ext cx="6951293" cy="333087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/>
          <a:p>
            <a:pPr algn="ctr">
              <a:defRPr>
                <a:latin typeface="+mn-lt"/>
                <a:ea typeface="+mn-ea"/>
                <a:cs typeface="+mn-cs"/>
                <a:sym typeface="Calibri"/>
              </a:defRPr>
            </a:pPr>
          </a:p>
        </p:txBody>
      </p:sp>
      <p:pic>
        <p:nvPicPr>
          <p:cNvPr id="126" name="Kaart reuzentrol.png" descr="Kaart reuzentro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6240" y="1816916"/>
            <a:ext cx="3251508" cy="39250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Landkaart Boebalim.png" descr="Landkaart Boebali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65579" y="1858980"/>
            <a:ext cx="3251508" cy="38409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owerpoint afbeelding Ridder Rik en Wout.jpg" descr="Powerpoint afbeelding Ridder Rik en Wou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deze handige plaatjes!</a:t>
            </a:r>
          </a:p>
        </p:txBody>
      </p:sp>
      <p:pic>
        <p:nvPicPr>
          <p:cNvPr id="131" name="Afbeelding 12" descr="Afbeelding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176" y="2074823"/>
            <a:ext cx="2440090" cy="3253453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kstvak 13"/>
          <p:cNvSpPr txBox="1"/>
          <p:nvPr/>
        </p:nvSpPr>
        <p:spPr>
          <a:xfrm>
            <a:off x="1861529" y="5477244"/>
            <a:ext cx="2013383" cy="333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/>
            <a:r>
              <a:t>Foto Jozua Douglas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owerpoint afbeelding Ridder Rik en Wout.jpg" descr="Powerpoint afbeelding Ridder Rik en Wou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el 1"/>
          <p:cNvSpPr txBox="1"/>
          <p:nvPr>
            <p:ph type="title"/>
          </p:nvPr>
        </p:nvSpPr>
        <p:spPr>
          <a:xfrm>
            <a:off x="-1325713" y="5018108"/>
            <a:ext cx="10102703" cy="1325565"/>
          </a:xfrm>
          <a:prstGeom prst="rect">
            <a:avLst/>
          </a:prstGeom>
        </p:spPr>
        <p:txBody>
          <a:bodyPr/>
          <a:lstStyle/>
          <a:p>
            <a:pPr algn="ctr">
              <a:defRPr sz="2400"/>
            </a:pPr>
            <a:r>
              <a:t>Vind je Rik en Wout leuk? </a:t>
            </a:r>
            <a:br/>
            <a:r>
              <a:t>Dan vind je deze boeken ook leuk!</a:t>
            </a:r>
          </a:p>
        </p:txBody>
      </p:sp>
      <p:pic>
        <p:nvPicPr>
          <p:cNvPr id="136" name="Afbeelding 3" descr="Afbeelding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4969" y="1100817"/>
            <a:ext cx="1174579" cy="180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Afbeelding 6" descr="Afbeelding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7124" y="1096329"/>
            <a:ext cx="1181352" cy="1803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Afbeelding 9" descr="Afbeelding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36051" y="1107075"/>
            <a:ext cx="1181352" cy="180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Afbeelding 11" descr="Afbeelding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224980" y="1096329"/>
            <a:ext cx="1168576" cy="180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Afbeelding 13" descr="Afbeelding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13907" y="1094557"/>
            <a:ext cx="1174579" cy="1805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Afbeelding 15" descr="Afbeelding 1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808837" y="1107755"/>
            <a:ext cx="1174579" cy="1799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Afbeelding 17" descr="Afbeelding 1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418390" y="3152020"/>
            <a:ext cx="1174579" cy="181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Afbeelding 19" descr="Afbeelding 1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713411" y="3164461"/>
            <a:ext cx="1158517" cy="17948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Bureau Speurneus 2 De junglebende cover voorplat omslag vs2.jpg" descr="Bureau Speurneus 2 De junglebende cover voorplat omslag vs2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230008" y="3144996"/>
            <a:ext cx="1158517" cy="1776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boekenmaffia_omslag_def.jpg" descr="boekenmaffia_omslag_def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992370" y="3131653"/>
            <a:ext cx="1174579" cy="1803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Bureau Speurneus en het eilandmysterie Jozua Douglas-web.jpeg" descr="Bureau Speurneus en het eilandmysterie Jozua Douglas-web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513907" y="3137904"/>
            <a:ext cx="1158518" cy="1791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De vreselijke tweeling en de woeste motorbende omslag-web.jpeg" descr="De vreselijke tweeling en de woeste motorbende omslag-web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804284" y="3125649"/>
            <a:ext cx="1170226" cy="1794873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Tekst"/>
          <p:cNvSpPr txBox="1"/>
          <p:nvPr/>
        </p:nvSpPr>
        <p:spPr>
          <a:xfrm>
            <a:off x="5904156" y="3370581"/>
            <a:ext cx="519122" cy="3073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>
              <a:defRPr sz="14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