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1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30" name="Hoofdtekst - niveau één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9" name="Hoofdtekst - niveau één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8" name="Hoofdtekst - niveau één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73" name="Hoofdtekst - niveau één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83" name="Tijdelijke aanduiding voor afbeelding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Hoofdtekst - niveau één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.png"/><Relationship Id="rId4" Type="http://schemas.openxmlformats.org/officeDocument/2006/relationships/image" Target="../media/image1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28.jpeg"/><Relationship Id="rId14" Type="http://schemas.openxmlformats.org/officeDocument/2006/relationships/image" Target="../media/image29.jpeg"/><Relationship Id="rId15" Type="http://schemas.openxmlformats.org/officeDocument/2006/relationships/image" Target="../media/image3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owerpoint afbeelding De haardief.jpg" descr="Powerpoint afbeelding De haard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Voeg hier je titel toe!</a:t>
            </a:r>
          </a:p>
        </p:txBody>
      </p:sp>
      <p:sp>
        <p:nvSpPr>
          <p:cNvPr id="96" name="Tekstvak 5"/>
          <p:cNvSpPr txBox="1"/>
          <p:nvPr/>
        </p:nvSpPr>
        <p:spPr>
          <a:xfrm>
            <a:off x="3600439" y="2290061"/>
            <a:ext cx="6951293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Voeg hier je tekst toe!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owerpoint afbeelding De haardief.jpg" descr="Powerpoint afbeelding De haard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deze handige plaatjes!</a:t>
            </a:r>
          </a:p>
        </p:txBody>
      </p:sp>
      <p:pic>
        <p:nvPicPr>
          <p:cNvPr id="142" name="Afbeelding 12" descr="Afbeelding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8176" y="2074823"/>
            <a:ext cx="2440090" cy="3253453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kstvak 13"/>
          <p:cNvSpPr txBox="1"/>
          <p:nvPr/>
        </p:nvSpPr>
        <p:spPr>
          <a:xfrm>
            <a:off x="1861529" y="5477244"/>
            <a:ext cx="2013383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Jozua Douglas</a:t>
            </a:r>
          </a:p>
        </p:txBody>
      </p:sp>
      <p:pic>
        <p:nvPicPr>
          <p:cNvPr id="144" name="Geert Gratama.jpg" descr="Geert Gratam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9453" y="2074823"/>
            <a:ext cx="2328052" cy="325345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kstvak 13"/>
          <p:cNvSpPr txBox="1"/>
          <p:nvPr/>
        </p:nvSpPr>
        <p:spPr>
          <a:xfrm>
            <a:off x="4301139" y="5477244"/>
            <a:ext cx="2013382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Geert Gratama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owerpoint afbeelding De haardief.jpg" descr="Powerpoint afbeelding De haard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itel 1"/>
          <p:cNvSpPr txBox="1"/>
          <p:nvPr>
            <p:ph type="title"/>
          </p:nvPr>
        </p:nvSpPr>
        <p:spPr>
          <a:xfrm>
            <a:off x="-1325713" y="5018108"/>
            <a:ext cx="10102703" cy="1325565"/>
          </a:xfrm>
          <a:prstGeom prst="rect">
            <a:avLst/>
          </a:prstGeom>
        </p:spPr>
        <p:txBody>
          <a:bodyPr/>
          <a:lstStyle/>
          <a:p>
            <a:pPr algn="ctr">
              <a:defRPr sz="2400"/>
            </a:pPr>
            <a:r>
              <a:t>Vind je De Haardief leuk? </a:t>
            </a:r>
            <a:br/>
            <a:r>
              <a:t>Dan vind je deze boeken ook leuk!</a:t>
            </a:r>
          </a:p>
        </p:txBody>
      </p:sp>
      <p:pic>
        <p:nvPicPr>
          <p:cNvPr id="149" name="Afbeelding 3" descr="Afbeelding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4969" y="1100817"/>
            <a:ext cx="1174579" cy="1800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Afbeelding 6" descr="Afbeelding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7124" y="1096329"/>
            <a:ext cx="1181352" cy="1803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Afbeelding 9" descr="Afbeelding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36051" y="1107075"/>
            <a:ext cx="1181352" cy="180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Afbeelding 11" descr="Afbeelding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24980" y="1096329"/>
            <a:ext cx="1168576" cy="1800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Afbeelding 13" descr="Afbeelding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13907" y="1094557"/>
            <a:ext cx="1174579" cy="1805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Afbeelding 15" descr="Afbeelding 1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08837" y="1107755"/>
            <a:ext cx="1174579" cy="179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Afbeelding 17" descr="Afbeelding 1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18390" y="3152020"/>
            <a:ext cx="1174579" cy="1819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Afbeelding 19" descr="Afbeelding 1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13411" y="3164461"/>
            <a:ext cx="1158517" cy="179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Bureau Speurneus 2 De junglebende cover voorplat omslag vs2.jpg" descr="Bureau Speurneus 2 De junglebende cover voorplat omslag vs2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230008" y="3144996"/>
            <a:ext cx="1158517" cy="1776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boekenmaffia_omslag_def.jpg" descr="boekenmaffia_omslag_def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992370" y="3131653"/>
            <a:ext cx="1174579" cy="180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Bureau Speurneus en het eilandmysterie Jozua Douglas-web.jpeg" descr="Bureau Speurneus en het eilandmysterie Jozua Douglas-web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513907" y="3137904"/>
            <a:ext cx="1158518" cy="1791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e vreselijke tweeling en de woeste motorbende omslag-web.jpeg" descr="De vreselijke tweeling en de woeste motorbende omslag-web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804284" y="3125649"/>
            <a:ext cx="1170226" cy="179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Douglas_Professor Prank_voorplat_300dpi.jpg" descr="Douglas_Professor Prank_voorplat_300dpi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103858" y="1095244"/>
            <a:ext cx="1183685" cy="1811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owerpoint afbeelding De haardief.jpg" descr="Powerpoint afbeelding De haard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pic>
        <p:nvPicPr>
          <p:cNvPr id="100" name="DOUGLAS_Haardief_3D.png" descr="DOUGLAS_Haardief_3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187" y="2026339"/>
            <a:ext cx="5066987" cy="3800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De haardief Cover.jpg" descr="De haardief Cove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35656" y="2296804"/>
            <a:ext cx="1795718" cy="2742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owerpoint afbeelding De haardief.jpg" descr="Powerpoint afbeelding De haard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pic>
        <p:nvPicPr>
          <p:cNvPr id="105" name="omslag_haardief_Robert.png" descr="omslag_haardief_Rober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1125" y="1579393"/>
            <a:ext cx="4125025" cy="4442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omslag_haardief_bed.png" descr="omslag_haardief_b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1484" y="2446817"/>
            <a:ext cx="4125026" cy="2530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owerpoint afbeelding De haardief.jpg" descr="Powerpoint afbeelding De haard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pic>
        <p:nvPicPr>
          <p:cNvPr id="110" name="wonderdrankje_1.jpeg" descr="wonderdrankje_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6211" y="1719576"/>
            <a:ext cx="2860239" cy="270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wraak_4.jpeg" descr="wraak_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2920" y="1630463"/>
            <a:ext cx="3635958" cy="2580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Chatbot_3.jpeg" descr="Chatbot_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46992" y="1977446"/>
            <a:ext cx="2133967" cy="2761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owerpoint afbeelding De haardief.jpg" descr="Powerpoint afbeelding De haard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pic>
        <p:nvPicPr>
          <p:cNvPr id="116" name="haardief_14.jpeg" descr="haardief_1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5363" y="1806344"/>
            <a:ext cx="3263693" cy="3542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vlucht_gemist_2.jpeg" descr="vlucht_gemist_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7511" y="1582014"/>
            <a:ext cx="4525971" cy="319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owerpoint afbeelding De haardief.jpg" descr="Powerpoint afbeelding De haard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pic>
        <p:nvPicPr>
          <p:cNvPr id="121" name="spook op de rails_1.jpeg" descr="spook op de rails_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88300" y="2977642"/>
            <a:ext cx="4287674" cy="303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spookdekbed_2.jpeg" descr="spookdekbed_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3245" y="2035013"/>
            <a:ext cx="3823361" cy="2787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tijdmachine_6.jpeg" descr="tijdmachine_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1184" y="1751023"/>
            <a:ext cx="2419730" cy="2566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owerpoint afbeelding De haardief.jpg" descr="Powerpoint afbeelding De haard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pic>
        <p:nvPicPr>
          <p:cNvPr id="127" name="mailtje_2.jpeg" descr="mailtje_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943" y="2047612"/>
            <a:ext cx="3826299" cy="2762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Knoet_3.jpeg" descr="Knoet_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71175" y="1668573"/>
            <a:ext cx="5011996" cy="3211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owerpoint afbeelding De haardief.jpg" descr="Powerpoint afbeelding De haard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pic>
        <p:nvPicPr>
          <p:cNvPr id="132" name="beenhakker_4.jpeg" descr="beenhakker_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397" y="2067518"/>
            <a:ext cx="5028697" cy="3108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Kist_6.jpeg" descr="Kist_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28418" y="2076627"/>
            <a:ext cx="2542144" cy="324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owerpoint afbeelding De haardief.jpg" descr="Powerpoint afbeelding De haard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pic>
        <p:nvPicPr>
          <p:cNvPr id="137" name="krokodil_3_breder.jpeg" descr="krokodil_3_breder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238" y="2104933"/>
            <a:ext cx="5139599" cy="2648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avonturenwinkeltje_2.jpeg" descr="avonturenwinkeltje_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1600" y="2043409"/>
            <a:ext cx="3764002" cy="3882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