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eltekst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Titeltekst</a:t>
            </a:r>
          </a:p>
        </p:txBody>
      </p:sp>
      <p:sp>
        <p:nvSpPr>
          <p:cNvPr id="12" name="Hoofdtekst - niveau één…"/>
          <p:cNvSpPr txBox="1"/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13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21" name="Hoofdtekst - niveau één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22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eltekst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Titeltekst</a:t>
            </a:r>
          </a:p>
        </p:txBody>
      </p:sp>
      <p:sp>
        <p:nvSpPr>
          <p:cNvPr id="30" name="Hoofdtekst - niveau één…"/>
          <p:cNvSpPr txBox="1"/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31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39" name="Hoofdtekst - niveau één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eltekst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48" name="Hoofdtekst - niveau één…"/>
          <p:cNvSpPr txBox="1"/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457200">
              <a:buSzTx/>
              <a:buFontTx/>
              <a:buNone/>
              <a:defRPr b="1" sz="2400"/>
            </a:lvl2pPr>
            <a:lvl3pPr marL="0" indent="914400">
              <a:buSzTx/>
              <a:buFontTx/>
              <a:buNone/>
              <a:defRPr b="1" sz="2400"/>
            </a:lvl3pPr>
            <a:lvl4pPr marL="0" indent="1371600">
              <a:buSzTx/>
              <a:buFontTx/>
              <a:buNone/>
              <a:defRPr b="1" sz="2400"/>
            </a:lvl4pPr>
            <a:lvl5pPr marL="0" indent="1828800">
              <a:buSzTx/>
              <a:buFontTx/>
              <a:buNone/>
              <a:defRPr b="1" sz="24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9" name="Tijdelijke aanduiding voor tekst 4"/>
          <p:cNvSpPr/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b="1" sz="2400"/>
            </a:pPr>
          </a:p>
        </p:txBody>
      </p:sp>
      <p:sp>
        <p:nvSpPr>
          <p:cNvPr id="50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elteks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Titeltekst</a:t>
            </a:r>
          </a:p>
        </p:txBody>
      </p:sp>
      <p:sp>
        <p:nvSpPr>
          <p:cNvPr id="58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elteks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Titeltekst</a:t>
            </a:r>
          </a:p>
        </p:txBody>
      </p:sp>
      <p:sp>
        <p:nvSpPr>
          <p:cNvPr id="73" name="Hoofdtekst - niveau één…"/>
          <p:cNvSpPr txBox="1"/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74" name="Tijdelijke aanduiding voor tekst 3"/>
          <p:cNvSpPr/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</a:p>
        </p:txBody>
      </p:sp>
      <p:sp>
        <p:nvSpPr>
          <p:cNvPr id="7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eltekst"/>
          <p:cNvSpPr txBox="1"/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Titeltekst</a:t>
            </a:r>
          </a:p>
        </p:txBody>
      </p:sp>
      <p:sp>
        <p:nvSpPr>
          <p:cNvPr id="83" name="Tijdelijke aanduiding voor afbeelding 2"/>
          <p:cNvSpPr/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pPr/>
          </a:p>
        </p:txBody>
      </p:sp>
      <p:sp>
        <p:nvSpPr>
          <p:cNvPr id="84" name="Hoofdtekst - niveau één…"/>
          <p:cNvSpPr txBox="1"/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85" name="Dianumm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tekst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normAutofit fontScale="100000" lnSpcReduction="0"/>
          </a:bodyPr>
          <a:lstStyle/>
          <a:p>
            <a:pPr/>
            <a:r>
              <a:t>Titeltekst</a:t>
            </a:r>
          </a:p>
        </p:txBody>
      </p:sp>
      <p:sp>
        <p:nvSpPr>
          <p:cNvPr id="3" name="Hoofdtekst - niveau één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 fontScale="100000" lnSpcReduction="0"/>
          </a:bodyPr>
          <a:lstStyle/>
          <a:p>
            <a:pPr/>
            <a:r>
              <a:t>Hoofdtekst - niveau één</a:t>
            </a:r>
          </a:p>
          <a:p>
            <a:pPr lvl="1"/>
            <a:r>
              <a:t>Hoofdtekst - niveau twee</a:t>
            </a:r>
          </a:p>
          <a:p>
            <a:pPr lvl="2"/>
            <a:r>
              <a:t>Hoofdtekst - niveau drie</a:t>
            </a:r>
          </a:p>
          <a:p>
            <a:pPr lvl="3"/>
            <a:r>
              <a:t>Hoofdtekst - niveau vier</a:t>
            </a:r>
          </a:p>
          <a:p>
            <a:pPr lvl="4"/>
            <a:r>
              <a:t>Hoofdtekst - niveau vijf</a:t>
            </a:r>
          </a:p>
        </p:txBody>
      </p:sp>
      <p:sp>
        <p:nvSpPr>
          <p:cNvPr id="4" name="Dianummer"/>
          <p:cNvSpPr txBox="1"/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.png"/><Relationship Id="rId4" Type="http://schemas.openxmlformats.org/officeDocument/2006/relationships/image" Target="../media/image2.pn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8.png"/><Relationship Id="rId4" Type="http://schemas.openxmlformats.org/officeDocument/2006/relationships/image" Target="../media/image9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Relationship Id="rId4" Type="http://schemas.openxmlformats.org/officeDocument/2006/relationships/image" Target="../media/image3.jpeg"/><Relationship Id="rId5" Type="http://schemas.openxmlformats.org/officeDocument/2006/relationships/image" Target="../media/image4.jpeg"/><Relationship Id="rId6" Type="http://schemas.openxmlformats.org/officeDocument/2006/relationships/image" Target="../media/image5.jpeg"/><Relationship Id="rId7" Type="http://schemas.openxmlformats.org/officeDocument/2006/relationships/image" Target="../media/image6.jpeg"/><Relationship Id="rId8" Type="http://schemas.openxmlformats.org/officeDocument/2006/relationships/image" Target="../media/image7.jpeg"/><Relationship Id="rId9" Type="http://schemas.openxmlformats.org/officeDocument/2006/relationships/image" Target="../media/image8.jpeg"/><Relationship Id="rId10" Type="http://schemas.openxmlformats.org/officeDocument/2006/relationships/image" Target="../media/image9.jpeg"/><Relationship Id="rId11" Type="http://schemas.openxmlformats.org/officeDocument/2006/relationships/image" Target="../media/image10.jpeg"/><Relationship Id="rId12" Type="http://schemas.openxmlformats.org/officeDocument/2006/relationships/image" Target="../media/image11.jpeg"/><Relationship Id="rId13" Type="http://schemas.openxmlformats.org/officeDocument/2006/relationships/image" Target="../media/image12.jpeg"/><Relationship Id="rId14" Type="http://schemas.openxmlformats.org/officeDocument/2006/relationships/image" Target="../media/image13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Powerpoint afbeelding Professor Prank.jpg" descr="Powerpoint afbeelding Professor Pran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95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Voeg hier je titel toe!</a:t>
            </a:r>
          </a:p>
        </p:txBody>
      </p:sp>
      <p:sp>
        <p:nvSpPr>
          <p:cNvPr id="96" name="Tekstvak 5"/>
          <p:cNvSpPr txBox="1"/>
          <p:nvPr/>
        </p:nvSpPr>
        <p:spPr>
          <a:xfrm>
            <a:off x="3600440" y="2290061"/>
            <a:ext cx="6951291" cy="3330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Voeg hier je tekst toe!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owerpoint afbeelding Professor Prank.jpg" descr="Powerpoint afbeelding Professor Pran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deze handige plaatjes!</a:t>
            </a:r>
          </a:p>
        </p:txBody>
      </p:sp>
      <p:sp>
        <p:nvSpPr>
          <p:cNvPr id="100" name="Tekstvak 10"/>
          <p:cNvSpPr txBox="1"/>
          <p:nvPr/>
        </p:nvSpPr>
        <p:spPr>
          <a:xfrm>
            <a:off x="2810769" y="5433348"/>
            <a:ext cx="4363018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Covers Professor Prank</a:t>
            </a:r>
          </a:p>
        </p:txBody>
      </p:sp>
      <p:pic>
        <p:nvPicPr>
          <p:cNvPr id="101" name="3d cover Professor Prank web.png" descr="3d cover Professor Prank web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179765" y="2077934"/>
            <a:ext cx="2777134" cy="3418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3d cover Professor Gaap web.png" descr="3d cover Professor Gaap web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786404" y="2077934"/>
            <a:ext cx="2777134" cy="34188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" name="Powerpoint afbeelding Professor Prank.jpg" descr="Powerpoint afbeelding Professor Pran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05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deze handige plaatjes!</a:t>
            </a:r>
          </a:p>
        </p:txBody>
      </p:sp>
      <p:sp>
        <p:nvSpPr>
          <p:cNvPr id="106" name="Tekstvak 10"/>
          <p:cNvSpPr txBox="1"/>
          <p:nvPr/>
        </p:nvSpPr>
        <p:spPr>
          <a:xfrm>
            <a:off x="2810769" y="5433348"/>
            <a:ext cx="4363018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Foto Professor Prank</a:t>
            </a:r>
          </a:p>
        </p:txBody>
      </p:sp>
      <p:pic>
        <p:nvPicPr>
          <p:cNvPr id="107" name="Afbeelding 12" descr="Afbeelding 1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649523" y="2030928"/>
            <a:ext cx="2440089" cy="3253452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Tekstvak 13"/>
          <p:cNvSpPr txBox="1"/>
          <p:nvPr/>
        </p:nvSpPr>
        <p:spPr>
          <a:xfrm>
            <a:off x="8862876" y="5433348"/>
            <a:ext cx="2013383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Foto Jozua Douglas</a:t>
            </a:r>
          </a:p>
        </p:txBody>
      </p:sp>
      <p:pic>
        <p:nvPicPr>
          <p:cNvPr id="109" name="Prof Prank - Jozua gezicht.png" descr="Prof Prank - Jozua gezicht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27848" y="1693224"/>
            <a:ext cx="3928861" cy="39288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owerpoint afbeelding Professor Prank.jpg" descr="Powerpoint afbeelding Professor Pran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2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deze handige plaatjes!</a:t>
            </a:r>
          </a:p>
        </p:txBody>
      </p:sp>
      <p:pic>
        <p:nvPicPr>
          <p:cNvPr id="113" name="professor_2.png" descr="professor_2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280341" y="1715957"/>
            <a:ext cx="2065815" cy="462587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spin.png" descr="spin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84613" y="3765813"/>
            <a:ext cx="2554267" cy="2135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15" name="pedaalemmer.png" descr="pedaalemmer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167095" y="2207456"/>
            <a:ext cx="3268275" cy="364287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owerpoint afbeelding Professor Prank.jpg" descr="Powerpoint afbeelding Professor Pran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18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deze handige plaatjes!</a:t>
            </a:r>
          </a:p>
        </p:txBody>
      </p:sp>
      <p:pic>
        <p:nvPicPr>
          <p:cNvPr id="119" name="professor_1.png" descr="professor_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82416" y="2050338"/>
            <a:ext cx="3579482" cy="437863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professor met fop-omslag vrijgemaakt kleur.png" descr="professor met fop-omslag vrijgemaakt kleur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766601" y="2208635"/>
            <a:ext cx="2593208" cy="379400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" name="Powerpoint afbeelding Professor Prank.jpg" descr="Powerpoint afbeelding Professor Pran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23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Gebruik deze handige plaatjes!</a:t>
            </a:r>
          </a:p>
        </p:txBody>
      </p:sp>
      <p:sp>
        <p:nvSpPr>
          <p:cNvPr id="124" name="Tekstvak 10"/>
          <p:cNvSpPr txBox="1"/>
          <p:nvPr/>
        </p:nvSpPr>
        <p:spPr>
          <a:xfrm>
            <a:off x="2810769" y="5433348"/>
            <a:ext cx="4363018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Professor Prank</a:t>
            </a:r>
          </a:p>
        </p:txBody>
      </p:sp>
      <p:sp>
        <p:nvSpPr>
          <p:cNvPr id="125" name="Tekstvak 13"/>
          <p:cNvSpPr txBox="1"/>
          <p:nvPr/>
        </p:nvSpPr>
        <p:spPr>
          <a:xfrm>
            <a:off x="8862876" y="5433348"/>
            <a:ext cx="2013383" cy="333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/>
          </a:lstStyle>
          <a:p>
            <a:pPr/>
            <a:r>
              <a:t>Gereedschapskist</a:t>
            </a:r>
          </a:p>
        </p:txBody>
      </p:sp>
      <p:pic>
        <p:nvPicPr>
          <p:cNvPr id="126" name="gereedgrapskist.png" descr="gereedgrapskist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87939" y="1620204"/>
            <a:ext cx="4152803" cy="41528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27" name="professor_3.png" descr="professor_3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685522" y="1965187"/>
            <a:ext cx="2903619" cy="37117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owerpoint afbeelding Professor Prank.jpg" descr="Powerpoint afbeelding Professor Prank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Titel 1"/>
          <p:cNvSpPr txBox="1"/>
          <p:nvPr>
            <p:ph type="title"/>
          </p:nvPr>
        </p:nvSpPr>
        <p:spPr>
          <a:xfrm>
            <a:off x="1044649" y="705367"/>
            <a:ext cx="10102702" cy="1325564"/>
          </a:xfrm>
          <a:prstGeom prst="rect">
            <a:avLst/>
          </a:prstGeom>
        </p:spPr>
        <p:txBody>
          <a:bodyPr/>
          <a:lstStyle/>
          <a:p>
            <a:pPr algn="ctr">
              <a:defRPr sz="3200"/>
            </a:pPr>
            <a:r>
              <a:t>Vind je Professor Prank leuk? </a:t>
            </a:r>
            <a:br/>
            <a:r>
              <a:t>Dan vind je deze boeken ook leuk!</a:t>
            </a:r>
          </a:p>
        </p:txBody>
      </p:sp>
      <p:pic>
        <p:nvPicPr>
          <p:cNvPr id="131" name="Afbeelding 3" descr="Afbeelding 3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49001" y="2165285"/>
            <a:ext cx="1174578" cy="1800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2" name="Afbeelding 6" descr="Afbeelding 6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031155" y="2160798"/>
            <a:ext cx="1181351" cy="1803668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" name="Afbeelding 9" descr="Afbeelding 9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5320083" y="2171544"/>
            <a:ext cx="1181351" cy="180046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4" name="Afbeelding 11" descr="Afbeelding 11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609011" y="2160798"/>
            <a:ext cx="1168575" cy="18004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Afbeelding 13" descr="Afbeelding 13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897938" y="2159026"/>
            <a:ext cx="1174578" cy="180544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6" name="Afbeelding 15" descr="Afbeelding 1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9192868" y="2172224"/>
            <a:ext cx="1174578" cy="1799734"/>
          </a:xfrm>
          <a:prstGeom prst="rect">
            <a:avLst/>
          </a:prstGeom>
          <a:ln w="12700">
            <a:miter lim="400000"/>
          </a:ln>
        </p:spPr>
      </p:pic>
      <p:pic>
        <p:nvPicPr>
          <p:cNvPr id="137" name="Afbeelding 17" descr="Afbeelding 1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2747552" y="4216488"/>
            <a:ext cx="1174578" cy="1819757"/>
          </a:xfrm>
          <a:prstGeom prst="rect">
            <a:avLst/>
          </a:prstGeom>
          <a:ln w="12700">
            <a:miter lim="400000"/>
          </a:ln>
        </p:spPr>
      </p:pic>
      <p:pic>
        <p:nvPicPr>
          <p:cNvPr id="138" name="Afbeelding 19" descr="Afbeelding 19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4042573" y="4228930"/>
            <a:ext cx="1158516" cy="179487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Bureau Speurneus 2 De junglebende cover voorplat omslag vs2.jpg" descr="Bureau Speurneus 2 De junglebende cover voorplat omslag vs2.jpg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6614040" y="4209464"/>
            <a:ext cx="1158516" cy="1776821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boekenmaffia_omslag_def.jpg" descr="boekenmaffia_omslag_def.jpg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5321532" y="4196121"/>
            <a:ext cx="1174578" cy="1803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Bureau Speurneus en het eilandmysterie Jozua Douglas-web.jpeg" descr="Bureau Speurneus en het eilandmysterie Jozua Douglas-web.jpeg"/>
          <p:cNvPicPr>
            <a:picLocks noChangeAspect="1"/>
          </p:cNvPicPr>
          <p:nvPr/>
        </p:nvPicPr>
        <p:blipFill>
          <a:blip r:embed="rId13">
            <a:extLst/>
          </a:blip>
          <a:stretch>
            <a:fillRect/>
          </a:stretch>
        </p:blipFill>
        <p:spPr>
          <a:xfrm>
            <a:off x="7897938" y="4202373"/>
            <a:ext cx="1158517" cy="179100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De vreselijke tweeling en de woeste motorbende omslag-web.jpeg" descr="De vreselijke tweeling en de woeste motorbende omslag-web.jpeg"/>
          <p:cNvPicPr>
            <a:picLocks noChangeAspect="1"/>
          </p:cNvPicPr>
          <p:nvPr/>
        </p:nvPicPr>
        <p:blipFill>
          <a:blip r:embed="rId14">
            <a:extLst/>
          </a:blip>
          <a:stretch>
            <a:fillRect/>
          </a:stretch>
        </p:blipFill>
        <p:spPr>
          <a:xfrm>
            <a:off x="9188315" y="4190117"/>
            <a:ext cx="1170225" cy="179487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Kantoorthema">
  <a:themeElements>
    <a:clrScheme name="Kantoorth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Kantoorth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Kantoorth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