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073C5-DD86-347A-6260-1104E0E38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28CFB5-61B7-959C-C8FD-C28B2DB3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F1B372-9F79-22A9-FB55-3D10E0A0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D7B847-5ABB-454A-4AC6-3F6948F9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2DA417-9C82-BAFA-EF45-25B53F89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0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26873-A614-AAB8-AEFC-C0A067DD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F82069-8357-46E7-E7ED-53C8BA949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4AD14D-4601-49FA-3B93-95C2871F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D5CE22-92C3-8E78-E0D1-6F589D01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171965-821B-7512-0126-050225AF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59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B8CFCAA-C9CE-9B4A-5450-3B24F8A83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B2E371-ED4C-7472-A7D2-93B836AC0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229F0E-653B-1047-9DA6-6F701DA3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940870-E5AA-A8E4-C952-50337F0D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C61F6C-CD14-DED2-ED2E-76C13BD5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85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511A8-2AC5-17CA-1F10-000B3E15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FE7F03-3B19-4957-12B1-2B1FE623C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9B8290-0F3C-DAF7-2BB5-B2314311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D46BEA-F903-5EB6-A0A1-68741C6C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00DB46-68C6-7487-593F-20FCA02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52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27D28-04F3-A874-D1CB-3D65BFC9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E1341C-CEBB-E931-EB1D-EF54B885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ECBBDD-180A-810F-7F82-B46FFBFB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8C41D-150E-AE9B-5757-67399DD3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70D871-0F9F-CBED-6420-20AB392F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5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D013B-4D4B-039B-D6DC-E4CB8977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86BB4-4C9B-4B6C-66E3-93E927778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09F310-3C02-77CB-F8BC-BAEE04D3E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71D88D-FF92-B55B-A063-4ECF4B82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A09349-808B-E483-61DF-5B2778ED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8E1229-89E6-F73F-EB85-60F026C1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10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F33A5-690E-EAA6-6527-D1BA231E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8D788B-2C7D-83F8-FFE8-6EB8611E9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6CCA72-C3DF-0912-0877-7FBEFF98C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2E3B18-9099-D4D7-C48D-FF57AAF1B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862978-BF7D-FAE9-0DC4-FEF9ACF4C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BC579E3-46B5-544E-5004-B1CD194C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8849706-B94C-D633-D7EF-46C71D5A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45268C1-78C3-9C25-C6F8-6F03F4B5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49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54DA5-6AEB-CFD8-62B8-928E5E0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6EF3DA-0C1A-E2D2-4409-E613E0EA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568289-2F46-4ED1-B040-50DC5970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4FA95A-CB0E-AD2B-BE94-643193EB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69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E31AE9B-EDBA-06CD-6B08-D7F6605B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1CA78A-C2E7-484A-437C-C1FAF4B8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47FA2B-1A34-8FA0-F5E9-4901038B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95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273EB-7BA3-618F-A860-099C58B9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12256E-9FE9-E6A1-07D4-BE3411C7A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FB7C1F-F43C-1198-ABB1-C679478F8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C77A6A-4CF4-DC9C-50DE-A90F3FD4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785A27-73C3-A0E1-CBAB-4FE3D256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EA30DF-EA1E-17AE-1129-F06CEAB2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94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EA191-2AC1-1ACC-1813-A60C1361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3D386C-D618-87F4-6983-B665002EA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D2CD7E-B54A-C36B-C992-7CE80D7CE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CBCCF1-437A-076C-1853-FF63DE16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D74EB1-283E-BCB6-170E-D9305538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906DCD-524C-8B7C-5B74-C8642C11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75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6301BC-01BF-9FD1-EBF1-C8031B90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5FC84F-7F12-102F-018E-F3EEFD736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695363-CD6E-0E2C-7F84-60DB3EBAF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1DCA-890A-4ACF-AE2A-17E1CB358286}" type="datetimeFigureOut">
              <a:rPr lang="nl-NL" smtClean="0"/>
              <a:t>10-08-2023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E55FCF-3994-FAEC-5275-72CCDB0DD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FA2B0D-DB05-C829-F285-B2ECDC938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30E9-8975-4764-8530-74E424DF9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0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grafische vormgeving, tekenfilm&#10;&#10;Automatisch gegenereerde beschrijving">
            <a:extLst>
              <a:ext uri="{FF2B5EF4-FFF2-40B4-BE49-F238E27FC236}">
                <a16:creationId xmlns:a16="http://schemas.microsoft.com/office/drawing/2014/main" id="{648BF0B5-4AB1-E9A4-A0B4-1C53E335DE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795C33-BDA5-0D7C-2CFF-2B3DDC0C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49" y="705367"/>
            <a:ext cx="10102702" cy="1325563"/>
          </a:xfrm>
        </p:spPr>
        <p:txBody>
          <a:bodyPr/>
          <a:lstStyle/>
          <a:p>
            <a:pPr algn="ctr"/>
            <a:r>
              <a:rPr lang="nl-NL" dirty="0"/>
              <a:t>Voeg hier je titel toe!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D2A4725-62BB-29CD-4D32-8D709E64934D}"/>
              </a:ext>
            </a:extLst>
          </p:cNvPr>
          <p:cNvSpPr txBox="1"/>
          <p:nvPr/>
        </p:nvSpPr>
        <p:spPr>
          <a:xfrm>
            <a:off x="2183219" y="2211572"/>
            <a:ext cx="782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Voeg hier je tekst toe!</a:t>
            </a:r>
          </a:p>
        </p:txBody>
      </p:sp>
    </p:spTree>
    <p:extLst>
      <p:ext uri="{BB962C8B-B14F-4D97-AF65-F5344CB8AC3E}">
        <p14:creationId xmlns:p14="http://schemas.microsoft.com/office/powerpoint/2010/main" val="23991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fotolijst, schermopname, Rechthoek&#10;&#10;Automatisch gegenereerde beschrijving">
            <a:extLst>
              <a:ext uri="{FF2B5EF4-FFF2-40B4-BE49-F238E27FC236}">
                <a16:creationId xmlns:a16="http://schemas.microsoft.com/office/drawing/2014/main" id="{EA2A042C-A039-D06E-6CD0-7BD7C6DE9F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795C33-BDA5-0D7C-2CFF-2B3DDC0C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49" y="705367"/>
            <a:ext cx="10102702" cy="1325563"/>
          </a:xfrm>
        </p:spPr>
        <p:txBody>
          <a:bodyPr/>
          <a:lstStyle/>
          <a:p>
            <a:pPr algn="ctr"/>
            <a:r>
              <a:rPr lang="nl-NL" dirty="0"/>
              <a:t>Voeg hier je titel toe!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D2A4725-62BB-29CD-4D32-8D709E64934D}"/>
              </a:ext>
            </a:extLst>
          </p:cNvPr>
          <p:cNvSpPr txBox="1"/>
          <p:nvPr/>
        </p:nvSpPr>
        <p:spPr>
          <a:xfrm>
            <a:off x="1311349" y="2211572"/>
            <a:ext cx="956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Voeg hier je tekst toe!</a:t>
            </a:r>
          </a:p>
        </p:txBody>
      </p:sp>
    </p:spTree>
    <p:extLst>
      <p:ext uri="{BB962C8B-B14F-4D97-AF65-F5344CB8AC3E}">
        <p14:creationId xmlns:p14="http://schemas.microsoft.com/office/powerpoint/2010/main" val="221576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hemel, tekenfilm, illustratie&#10;&#10;Automatisch gegenereerde beschrijving">
            <a:extLst>
              <a:ext uri="{FF2B5EF4-FFF2-40B4-BE49-F238E27FC236}">
                <a16:creationId xmlns:a16="http://schemas.microsoft.com/office/drawing/2014/main" id="{5E94FD35-70A4-FE2C-D4D0-7D78DB8330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795C33-BDA5-0D7C-2CFF-2B3DDC0C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49" y="705367"/>
            <a:ext cx="10102702" cy="1325563"/>
          </a:xfrm>
        </p:spPr>
        <p:txBody>
          <a:bodyPr/>
          <a:lstStyle/>
          <a:p>
            <a:pPr algn="ctr"/>
            <a:r>
              <a:rPr lang="nl-NL" dirty="0"/>
              <a:t>Voeg hier je titel toe!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D2A4725-62BB-29CD-4D32-8D709E64934D}"/>
              </a:ext>
            </a:extLst>
          </p:cNvPr>
          <p:cNvSpPr txBox="1"/>
          <p:nvPr/>
        </p:nvSpPr>
        <p:spPr>
          <a:xfrm>
            <a:off x="1311349" y="2211572"/>
            <a:ext cx="956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Voeg hier je tekst toe!</a:t>
            </a:r>
          </a:p>
        </p:txBody>
      </p:sp>
    </p:spTree>
    <p:extLst>
      <p:ext uri="{BB962C8B-B14F-4D97-AF65-F5344CB8AC3E}">
        <p14:creationId xmlns:p14="http://schemas.microsoft.com/office/powerpoint/2010/main" val="200316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grafische vormgeving, tekenfilm&#10;&#10;Automatisch gegenereerde beschrijving">
            <a:extLst>
              <a:ext uri="{FF2B5EF4-FFF2-40B4-BE49-F238E27FC236}">
                <a16:creationId xmlns:a16="http://schemas.microsoft.com/office/drawing/2014/main" id="{648BF0B5-4AB1-E9A4-A0B4-1C53E335DE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795C33-BDA5-0D7C-2CFF-2B3DDC0C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49" y="705367"/>
            <a:ext cx="10102702" cy="1325563"/>
          </a:xfrm>
        </p:spPr>
        <p:txBody>
          <a:bodyPr/>
          <a:lstStyle/>
          <a:p>
            <a:pPr algn="ctr"/>
            <a:r>
              <a:rPr lang="nl-NL" dirty="0"/>
              <a:t>Gebruik deze handige plaatjes!</a:t>
            </a:r>
          </a:p>
        </p:txBody>
      </p:sp>
      <p:pic>
        <p:nvPicPr>
          <p:cNvPr id="4" name="Afbeelding 3" descr="Afbeelding met tekst, boek, tekenfilm, fictie&#10;&#10;Automatisch gegenereerde beschrijving">
            <a:extLst>
              <a:ext uri="{FF2B5EF4-FFF2-40B4-BE49-F238E27FC236}">
                <a16:creationId xmlns:a16="http://schemas.microsoft.com/office/drawing/2014/main" id="{0E9A044E-9DFC-AA2F-6E3C-16853DC04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53" y="2030930"/>
            <a:ext cx="2121486" cy="3253451"/>
          </a:xfrm>
          <a:prstGeom prst="rect">
            <a:avLst/>
          </a:prstGeom>
        </p:spPr>
      </p:pic>
      <p:pic>
        <p:nvPicPr>
          <p:cNvPr id="8" name="Afbeelding 7" descr="Afbeelding met tekst, poster, fictie, tekenfilm&#10;&#10;Automatisch gegenereerde beschrijving">
            <a:extLst>
              <a:ext uri="{FF2B5EF4-FFF2-40B4-BE49-F238E27FC236}">
                <a16:creationId xmlns:a16="http://schemas.microsoft.com/office/drawing/2014/main" id="{AC6318D0-4AF6-EA7B-2FFC-1BD86B012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31" y="2030930"/>
            <a:ext cx="2121487" cy="3253452"/>
          </a:xfrm>
          <a:prstGeom prst="rect">
            <a:avLst/>
          </a:prstGeom>
        </p:spPr>
      </p:pic>
      <p:pic>
        <p:nvPicPr>
          <p:cNvPr id="10" name="Afbeelding 9" descr="Afbeelding met tekst, poster, verven, tekenfilm&#10;&#10;Automatisch gegenereerde beschrijving">
            <a:extLst>
              <a:ext uri="{FF2B5EF4-FFF2-40B4-BE49-F238E27FC236}">
                <a16:creationId xmlns:a16="http://schemas.microsoft.com/office/drawing/2014/main" id="{D7445675-D2AB-B3B1-D689-9BD6EF255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10" y="2030930"/>
            <a:ext cx="2104821" cy="325345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5095EC3-9ECB-C16D-47F4-86BFF9A969BE}"/>
              </a:ext>
            </a:extLst>
          </p:cNvPr>
          <p:cNvSpPr txBox="1"/>
          <p:nvPr/>
        </p:nvSpPr>
        <p:spPr>
          <a:xfrm>
            <a:off x="2765050" y="5433349"/>
            <a:ext cx="445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Covers Bureau S.P.E.U.R.N.E.U.S.</a:t>
            </a:r>
          </a:p>
        </p:txBody>
      </p:sp>
      <p:pic>
        <p:nvPicPr>
          <p:cNvPr id="13" name="Afbeelding 12" descr="Afbeelding met Menselijk gezicht, persoon, kleding, portret&#10;&#10;Automatisch gegenereerde beschrijving">
            <a:extLst>
              <a:ext uri="{FF2B5EF4-FFF2-40B4-BE49-F238E27FC236}">
                <a16:creationId xmlns:a16="http://schemas.microsoft.com/office/drawing/2014/main" id="{E6C98F9E-85AB-FFE2-F1C6-0719A12A7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23" y="2030929"/>
            <a:ext cx="2440088" cy="325345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185302A-9991-3E26-5B0A-B6C8B97DB930}"/>
              </a:ext>
            </a:extLst>
          </p:cNvPr>
          <p:cNvSpPr txBox="1"/>
          <p:nvPr/>
        </p:nvSpPr>
        <p:spPr>
          <a:xfrm>
            <a:off x="8817156" y="5433349"/>
            <a:ext cx="210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Foto Jozua Douglas</a:t>
            </a:r>
          </a:p>
        </p:txBody>
      </p:sp>
    </p:spTree>
    <p:extLst>
      <p:ext uri="{BB962C8B-B14F-4D97-AF65-F5344CB8AC3E}">
        <p14:creationId xmlns:p14="http://schemas.microsoft.com/office/powerpoint/2010/main" val="138776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fotolijst, schermopname, Rechthoek&#10;&#10;Automatisch gegenereerde beschrijving">
            <a:extLst>
              <a:ext uri="{FF2B5EF4-FFF2-40B4-BE49-F238E27FC236}">
                <a16:creationId xmlns:a16="http://schemas.microsoft.com/office/drawing/2014/main" id="{EA2A042C-A039-D06E-6CD0-7BD7C6DE9F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795C33-BDA5-0D7C-2CFF-2B3DDC0C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49" y="705367"/>
            <a:ext cx="10102702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Vind je Bureau S.P.E.U.R.N.E.U.S. leuk? </a:t>
            </a:r>
            <a:br>
              <a:rPr lang="nl-NL" sz="3200" dirty="0"/>
            </a:br>
            <a:r>
              <a:rPr lang="nl-NL" sz="3200" dirty="0"/>
              <a:t>Dan vind je deze boeken ook leuk!</a:t>
            </a:r>
          </a:p>
        </p:txBody>
      </p:sp>
      <p:pic>
        <p:nvPicPr>
          <p:cNvPr id="4" name="Afbeelding 3" descr="Afbeelding met tekst, tekenfilm, illustratie&#10;&#10;Automatisch gegenereerde beschrijving">
            <a:extLst>
              <a:ext uri="{FF2B5EF4-FFF2-40B4-BE49-F238E27FC236}">
                <a16:creationId xmlns:a16="http://schemas.microsoft.com/office/drawing/2014/main" id="{99A74615-AFEB-61A4-8B70-EDA6ACDCE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54" y="1934979"/>
            <a:ext cx="1324824" cy="2030766"/>
          </a:xfrm>
          <a:prstGeom prst="rect">
            <a:avLst/>
          </a:prstGeom>
        </p:spPr>
      </p:pic>
      <p:pic>
        <p:nvPicPr>
          <p:cNvPr id="7" name="Afbeelding 6" descr="Afbeelding met tekst, poster, grafische vormgeving, boek&#10;&#10;Automatisch gegenereerde beschrijving">
            <a:extLst>
              <a:ext uri="{FF2B5EF4-FFF2-40B4-BE49-F238E27FC236}">
                <a16:creationId xmlns:a16="http://schemas.microsoft.com/office/drawing/2014/main" id="{3D6C9454-4F75-8CC6-E56B-670154B26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10" y="1934979"/>
            <a:ext cx="1330093" cy="2030766"/>
          </a:xfrm>
          <a:prstGeom prst="rect">
            <a:avLst/>
          </a:prstGeom>
        </p:spPr>
      </p:pic>
      <p:pic>
        <p:nvPicPr>
          <p:cNvPr id="10" name="Afbeelding 9" descr="Afbeelding met tekst, poster, grafische vormgeving, boek&#10;&#10;Automatisch gegenereerde beschrijving">
            <a:extLst>
              <a:ext uri="{FF2B5EF4-FFF2-40B4-BE49-F238E27FC236}">
                <a16:creationId xmlns:a16="http://schemas.microsoft.com/office/drawing/2014/main" id="{6EC20B63-89A0-EE88-79E3-67861C33A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16" y="1934979"/>
            <a:ext cx="1332463" cy="2030766"/>
          </a:xfrm>
          <a:prstGeom prst="rect">
            <a:avLst/>
          </a:prstGeom>
        </p:spPr>
      </p:pic>
      <p:pic>
        <p:nvPicPr>
          <p:cNvPr id="12" name="Afbeelding 11" descr="Afbeelding met tekst, verven, illustratie, Kinderkunst&#10;&#10;Automatisch gegenereerde beschrijving">
            <a:extLst>
              <a:ext uri="{FF2B5EF4-FFF2-40B4-BE49-F238E27FC236}">
                <a16:creationId xmlns:a16="http://schemas.microsoft.com/office/drawing/2014/main" id="{4A8CADFB-76CE-2AB4-9863-5C6610AC1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2" y="1924547"/>
            <a:ext cx="1324824" cy="2041198"/>
          </a:xfrm>
          <a:prstGeom prst="rect">
            <a:avLst/>
          </a:prstGeom>
        </p:spPr>
      </p:pic>
      <p:pic>
        <p:nvPicPr>
          <p:cNvPr id="14" name="Afbeelding 13" descr="Afbeelding met tekst, poster, boek, illustratie&#10;&#10;Automatisch gegenereerde beschrijving">
            <a:extLst>
              <a:ext uri="{FF2B5EF4-FFF2-40B4-BE49-F238E27FC236}">
                <a16:creationId xmlns:a16="http://schemas.microsoft.com/office/drawing/2014/main" id="{BD7838B2-EE50-BD5D-9735-59E0BBAD18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29" y="1914115"/>
            <a:ext cx="1327952" cy="2041198"/>
          </a:xfrm>
          <a:prstGeom prst="rect">
            <a:avLst/>
          </a:prstGeom>
        </p:spPr>
      </p:pic>
      <p:pic>
        <p:nvPicPr>
          <p:cNvPr id="16" name="Afbeelding 15" descr="Afbeelding met tekst, poster, grafische vormgeving, boek&#10;&#10;Automatisch gegenereerde beschrijving">
            <a:extLst>
              <a:ext uri="{FF2B5EF4-FFF2-40B4-BE49-F238E27FC236}">
                <a16:creationId xmlns:a16="http://schemas.microsoft.com/office/drawing/2014/main" id="{9DA9D00C-DEBB-CE2B-54AF-CF9C8E5090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494" y="1914115"/>
            <a:ext cx="1325359" cy="2030766"/>
          </a:xfrm>
          <a:prstGeom prst="rect">
            <a:avLst/>
          </a:prstGeom>
        </p:spPr>
      </p:pic>
      <p:pic>
        <p:nvPicPr>
          <p:cNvPr id="18" name="Afbeelding 17" descr="Afbeelding met tekst, poster, tekening, kleding&#10;&#10;Automatisch gegenereerde beschrijving">
            <a:extLst>
              <a:ext uri="{FF2B5EF4-FFF2-40B4-BE49-F238E27FC236}">
                <a16:creationId xmlns:a16="http://schemas.microsoft.com/office/drawing/2014/main" id="{20F1711A-B428-0972-426B-DC349C21BD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85" y="4100101"/>
            <a:ext cx="1324824" cy="2052531"/>
          </a:xfrm>
          <a:prstGeom prst="rect">
            <a:avLst/>
          </a:prstGeom>
        </p:spPr>
      </p:pic>
      <p:pic>
        <p:nvPicPr>
          <p:cNvPr id="20" name="Afbeelding 19" descr="Afbeelding met tekst, illustratie, zoogdier, poster&#10;&#10;Automatisch gegenereerde beschrijving">
            <a:extLst>
              <a:ext uri="{FF2B5EF4-FFF2-40B4-BE49-F238E27FC236}">
                <a16:creationId xmlns:a16="http://schemas.microsoft.com/office/drawing/2014/main" id="{FB2B93CF-1621-85ED-A153-095F2B2AD0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2" y="4083829"/>
            <a:ext cx="1324824" cy="20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63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96</Words>
  <Application>Microsoft Office PowerPoint</Application>
  <PresentationFormat>Breedbeeld</PresentationFormat>
  <Paragraphs>10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Voeg hier je titel toe!</vt:lpstr>
      <vt:lpstr>Voeg hier je titel toe!</vt:lpstr>
      <vt:lpstr>Voeg hier je titel toe!</vt:lpstr>
      <vt:lpstr>Gebruik deze handige plaatjes!</vt:lpstr>
      <vt:lpstr>Vind je Bureau S.P.E.U.R.N.E.U.S. leuk?  Dan vind je deze boeken ook leuk!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Voeg hier je titel toe!</dc:title>
  <dc:creator>Kaam, Marilou van</dc:creator>
  <cp:lastModifiedBy>Kaam, Marilou van</cp:lastModifiedBy>
  <cp:revision>2</cp:revision>
  <dcterms:created xsi:type="dcterms:W3CDTF">2023-08-10T07:35:07Z</dcterms:created>
  <dcterms:modified xsi:type="dcterms:W3CDTF">2023-08-10T08:03:48Z</dcterms:modified>
</cp:coreProperties>
</file>