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0080625" cy="7559675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>
      <p:cViewPr varScale="1">
        <p:scale>
          <a:sx n="110" d="100"/>
          <a:sy n="110" d="100"/>
        </p:scale>
        <p:origin x="1904" y="16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l-NL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nl-NL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nl-NL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nl-NL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nl-NL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nl-NL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nl-NL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nl-NL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nl-NL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nl-NL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nl-NL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nl-NL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C11181B1-C141-4141-A181-41519171F1B1}" type="slidenum">
              <a:rPr lang="nl-NL"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288" y="130538"/>
            <a:ext cx="10105200" cy="7298923"/>
          </a:xfrm>
          <a:prstGeom prst="rect">
            <a:avLst/>
          </a:prstGeom>
        </p:spPr>
      </p:pic>
      <p:sp>
        <p:nvSpPr>
          <p:cNvPr id="9" name="TextShape 1"/>
          <p:cNvSpPr txBox="1"/>
          <p:nvPr/>
        </p:nvSpPr>
        <p:spPr>
          <a:xfrm>
            <a:off x="540000" y="1980360"/>
            <a:ext cx="9000000" cy="44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sz="2400" b="1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  <p:sp>
        <p:nvSpPr>
          <p:cNvPr id="10" name="TextShape 2"/>
          <p:cNvSpPr txBox="1"/>
          <p:nvPr/>
        </p:nvSpPr>
        <p:spPr>
          <a:xfrm>
            <a:off x="540000" y="3159000"/>
            <a:ext cx="9000000" cy="354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288" y="130538"/>
            <a:ext cx="10105200" cy="7298923"/>
          </a:xfrm>
          <a:prstGeom prst="rect">
            <a:avLst/>
          </a:prstGeom>
        </p:spPr>
      </p:pic>
      <p:sp>
        <p:nvSpPr>
          <p:cNvPr id="9" name="TextShape 1"/>
          <p:cNvSpPr txBox="1"/>
          <p:nvPr/>
        </p:nvSpPr>
        <p:spPr>
          <a:xfrm>
            <a:off x="540000" y="1980360"/>
            <a:ext cx="9000000" cy="44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sz="2400" b="1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  <p:sp>
        <p:nvSpPr>
          <p:cNvPr id="10" name="TextShape 2"/>
          <p:cNvSpPr txBox="1"/>
          <p:nvPr/>
        </p:nvSpPr>
        <p:spPr>
          <a:xfrm>
            <a:off x="540000" y="3159000"/>
            <a:ext cx="9000000" cy="354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500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288" y="130538"/>
            <a:ext cx="10105200" cy="7298923"/>
          </a:xfrm>
          <a:prstGeom prst="rect">
            <a:avLst/>
          </a:prstGeom>
        </p:spPr>
      </p:pic>
      <p:sp>
        <p:nvSpPr>
          <p:cNvPr id="9" name="TextShape 1"/>
          <p:cNvSpPr txBox="1"/>
          <p:nvPr/>
        </p:nvSpPr>
        <p:spPr>
          <a:xfrm>
            <a:off x="540000" y="1980360"/>
            <a:ext cx="9000000" cy="44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sz="2400" b="1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  <p:sp>
        <p:nvSpPr>
          <p:cNvPr id="10" name="TextShape 2"/>
          <p:cNvSpPr txBox="1"/>
          <p:nvPr/>
        </p:nvSpPr>
        <p:spPr>
          <a:xfrm>
            <a:off x="540000" y="3159000"/>
            <a:ext cx="9000000" cy="354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9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288" y="130538"/>
            <a:ext cx="10105200" cy="7298923"/>
          </a:xfrm>
          <a:prstGeom prst="rect">
            <a:avLst/>
          </a:prstGeom>
        </p:spPr>
      </p:pic>
      <p:sp>
        <p:nvSpPr>
          <p:cNvPr id="9" name="TextShape 1"/>
          <p:cNvSpPr txBox="1"/>
          <p:nvPr/>
        </p:nvSpPr>
        <p:spPr>
          <a:xfrm>
            <a:off x="540000" y="1980360"/>
            <a:ext cx="9000000" cy="44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sz="2400" b="1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  <p:sp>
        <p:nvSpPr>
          <p:cNvPr id="10" name="TextShape 2"/>
          <p:cNvSpPr txBox="1"/>
          <p:nvPr/>
        </p:nvSpPr>
        <p:spPr>
          <a:xfrm>
            <a:off x="540000" y="3159000"/>
            <a:ext cx="9000000" cy="354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814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2288" y="130538"/>
            <a:ext cx="10105200" cy="7298923"/>
          </a:xfrm>
          <a:prstGeom prst="rect">
            <a:avLst/>
          </a:prstGeom>
        </p:spPr>
      </p:pic>
      <p:sp>
        <p:nvSpPr>
          <p:cNvPr id="9" name="TextShape 1"/>
          <p:cNvSpPr txBox="1"/>
          <p:nvPr/>
        </p:nvSpPr>
        <p:spPr>
          <a:xfrm>
            <a:off x="540000" y="1980360"/>
            <a:ext cx="9000000" cy="441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sz="2400" b="1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  <p:sp>
        <p:nvSpPr>
          <p:cNvPr id="10" name="TextShape 2"/>
          <p:cNvSpPr txBox="1"/>
          <p:nvPr/>
        </p:nvSpPr>
        <p:spPr>
          <a:xfrm>
            <a:off x="540000" y="3159000"/>
            <a:ext cx="9000000" cy="354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Tekst hier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370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Macintosh PowerPoint</Application>
  <PresentationFormat>Aangepast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StarSymbol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Maaswinkel, Maaike</dc:creator>
  <cp:lastModifiedBy>Jozua Douglas</cp:lastModifiedBy>
  <cp:revision>4</cp:revision>
  <dcterms:modified xsi:type="dcterms:W3CDTF">2019-07-15T18:20:58Z</dcterms:modified>
</cp:coreProperties>
</file>