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</p:sldIdLst>
  <p:sldSz cx="10080625" cy="7559675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97" d="100"/>
          <a:sy n="97" d="100"/>
        </p:scale>
        <p:origin x="1800" y="19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nl-NL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nl-NL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nl-NL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nl-NL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nl-NL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nl-NL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nl-NL"/>
              <a:t>Ninth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nl-NL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nl-NL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C11181B1-C141-4141-A181-41519171F1B1}" type="slidenum">
              <a:rPr lang="nl-NL"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/>
          <p:nvPr/>
        </p:nvPicPr>
        <p:blipFill>
          <a:blip r:embed="rId2"/>
          <a:stretch>
            <a:fillRect/>
          </a:stretch>
        </p:blipFill>
        <p:spPr>
          <a:xfrm>
            <a:off x="-7200" y="-21600"/>
            <a:ext cx="10105200" cy="7560000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540000" y="1980360"/>
            <a:ext cx="9000000" cy="441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 sz="2400" b="1" dirty="0">
                <a:solidFill>
                  <a:srgbClr val="FFFFFF"/>
                </a:solidFill>
              </a:rPr>
              <a:t>Tekst hier</a:t>
            </a:r>
            <a:endParaRPr dirty="0"/>
          </a:p>
        </p:txBody>
      </p:sp>
      <p:sp>
        <p:nvSpPr>
          <p:cNvPr id="10" name="TextShape 2"/>
          <p:cNvSpPr txBox="1"/>
          <p:nvPr/>
        </p:nvSpPr>
        <p:spPr>
          <a:xfrm>
            <a:off x="540000" y="3159000"/>
            <a:ext cx="9000000" cy="354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Tekst hier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/>
          <p:nvPr/>
        </p:nvPicPr>
        <p:blipFill>
          <a:blip r:embed="rId2"/>
          <a:stretch>
            <a:fillRect/>
          </a:stretch>
        </p:blipFill>
        <p:spPr>
          <a:xfrm>
            <a:off x="-7200" y="-21600"/>
            <a:ext cx="10105200" cy="7560000"/>
          </a:xfrm>
          <a:prstGeom prst="rect">
            <a:avLst/>
          </a:prstGeom>
        </p:spPr>
      </p:pic>
      <p:sp>
        <p:nvSpPr>
          <p:cNvPr id="12" name="TextShape 1"/>
          <p:cNvSpPr txBox="1"/>
          <p:nvPr/>
        </p:nvSpPr>
        <p:spPr>
          <a:xfrm>
            <a:off x="540000" y="1980720"/>
            <a:ext cx="9000000" cy="441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 sz="2400" b="1" dirty="0">
                <a:solidFill>
                  <a:srgbClr val="FFFFFF"/>
                </a:solidFill>
              </a:rPr>
              <a:t>Tekst hier</a:t>
            </a:r>
            <a:endParaRPr dirty="0"/>
          </a:p>
        </p:txBody>
      </p:sp>
      <p:sp>
        <p:nvSpPr>
          <p:cNvPr id="13" name="TextShape 2"/>
          <p:cNvSpPr txBox="1"/>
          <p:nvPr/>
        </p:nvSpPr>
        <p:spPr>
          <a:xfrm>
            <a:off x="540000" y="3159000"/>
            <a:ext cx="9000000" cy="354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Tekst hier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/>
          <p:nvPr/>
        </p:nvPicPr>
        <p:blipFill>
          <a:blip r:embed="rId2"/>
          <a:stretch>
            <a:fillRect/>
          </a:stretch>
        </p:blipFill>
        <p:spPr>
          <a:xfrm>
            <a:off x="-7200" y="-21600"/>
            <a:ext cx="10105200" cy="7560000"/>
          </a:xfrm>
          <a:prstGeom prst="rect">
            <a:avLst/>
          </a:prstGeom>
        </p:spPr>
      </p:pic>
      <p:sp>
        <p:nvSpPr>
          <p:cNvPr id="15" name="TextShape 1"/>
          <p:cNvSpPr txBox="1"/>
          <p:nvPr/>
        </p:nvSpPr>
        <p:spPr>
          <a:xfrm>
            <a:off x="540000" y="1980720"/>
            <a:ext cx="9000000" cy="441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 sz="2400" b="1">
                <a:solidFill>
                  <a:srgbClr val="FFFFFF"/>
                </a:solidFill>
              </a:rPr>
              <a:t>Tekst hier</a:t>
            </a:r>
            <a:endParaRPr/>
          </a:p>
        </p:txBody>
      </p:sp>
      <p:sp>
        <p:nvSpPr>
          <p:cNvPr id="16" name="TextShape 2"/>
          <p:cNvSpPr txBox="1"/>
          <p:nvPr/>
        </p:nvSpPr>
        <p:spPr>
          <a:xfrm>
            <a:off x="540000" y="3159000"/>
            <a:ext cx="9000000" cy="3542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nl-NL">
                <a:solidFill>
                  <a:srgbClr val="FFFFFF"/>
                </a:solidFill>
              </a:rPr>
              <a:t>Tekst hier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Macintosh PowerPoint</Application>
  <PresentationFormat>Aangepast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DejaVu Sans</vt:lpstr>
      <vt:lpstr>StarSymbol</vt:lpstr>
      <vt:lpstr>Office Theme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Maaswinkel, Maaike</dc:creator>
  <cp:lastModifiedBy>Jozua Douglas</cp:lastModifiedBy>
  <cp:revision>2</cp:revision>
  <dcterms:modified xsi:type="dcterms:W3CDTF">2018-08-20T09:44:53Z</dcterms:modified>
</cp:coreProperties>
</file>